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3" r:id="rId3"/>
    <p:sldId id="301" r:id="rId4"/>
    <p:sldId id="347" r:id="rId5"/>
    <p:sldId id="302" r:id="rId6"/>
    <p:sldId id="303" r:id="rId7"/>
    <p:sldId id="307" r:id="rId8"/>
    <p:sldId id="305" r:id="rId9"/>
    <p:sldId id="308" r:id="rId10"/>
    <p:sldId id="310" r:id="rId11"/>
    <p:sldId id="311" r:id="rId12"/>
    <p:sldId id="306" r:id="rId13"/>
    <p:sldId id="312" r:id="rId14"/>
    <p:sldId id="346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2" r:id="rId24"/>
    <p:sldId id="321" r:id="rId25"/>
    <p:sldId id="344" r:id="rId26"/>
    <p:sldId id="324" r:id="rId27"/>
    <p:sldId id="328" r:id="rId28"/>
    <p:sldId id="329" r:id="rId29"/>
    <p:sldId id="331" r:id="rId30"/>
    <p:sldId id="326" r:id="rId31"/>
    <p:sldId id="332" r:id="rId32"/>
    <p:sldId id="330" r:id="rId33"/>
    <p:sldId id="327" r:id="rId34"/>
    <p:sldId id="345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3" r:id="rId45"/>
    <p:sldId id="342" r:id="rId46"/>
    <p:sldId id="295" r:id="rId47"/>
    <p:sldId id="300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88434" autoAdjust="0"/>
  </p:normalViewPr>
  <p:slideViewPr>
    <p:cSldViewPr>
      <p:cViewPr varScale="1">
        <p:scale>
          <a:sx n="76" d="100"/>
          <a:sy n="76" d="100"/>
        </p:scale>
        <p:origin x="85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16/07/2019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69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16/07/2019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16/07/2019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16/07/2019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16/07/2019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16/07/2019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16/07/2019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Uso 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23688" r="40239" b="24397"/>
          <a:stretch>
            <a:fillRect/>
          </a:stretch>
        </p:blipFill>
        <p:spPr bwMode="auto">
          <a:xfrm>
            <a:off x="2135560" y="1252822"/>
            <a:ext cx="785495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01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Arquitetura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14" y="1484784"/>
            <a:ext cx="9695452" cy="456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50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4" y="1237531"/>
            <a:ext cx="9984138" cy="56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Inserção do modelo</a:t>
            </a:r>
          </a:p>
        </p:txBody>
      </p:sp>
      <p:pic>
        <p:nvPicPr>
          <p:cNvPr id="5" name="Picture 2" descr="Resultado de imagem para usuÃ¡rio simbo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652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805738" y="4406900"/>
            <a:ext cx="1603375" cy="89535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prstClr val="black"/>
                </a:solidFill>
                <a:latin typeface="Calibri" panose="020F0502020204030204"/>
              </a:rPr>
              <a:t>Criar árvore hierárquica</a:t>
            </a:r>
          </a:p>
        </p:txBody>
      </p:sp>
      <p:grpSp>
        <p:nvGrpSpPr>
          <p:cNvPr id="7" name="Agrupar 50"/>
          <p:cNvGrpSpPr>
            <a:grpSpLocks/>
          </p:cNvGrpSpPr>
          <p:nvPr/>
        </p:nvGrpSpPr>
        <p:grpSpPr bwMode="auto">
          <a:xfrm>
            <a:off x="2813050" y="2505075"/>
            <a:ext cx="1747838" cy="1203325"/>
            <a:chOff x="2949016" y="2735441"/>
            <a:chExt cx="1748219" cy="1203494"/>
          </a:xfrm>
        </p:grpSpPr>
        <p:sp>
          <p:nvSpPr>
            <p:cNvPr id="8" name="Retângulo 7"/>
            <p:cNvSpPr/>
            <p:nvPr/>
          </p:nvSpPr>
          <p:spPr>
            <a:xfrm>
              <a:off x="2949016" y="3043459"/>
              <a:ext cx="1602137" cy="89547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modelo</a:t>
              </a:r>
            </a:p>
          </p:txBody>
        </p:sp>
        <p:pic>
          <p:nvPicPr>
            <p:cNvPr id="9" name="Picture 2" descr="SketchU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78667" b="-3041"/>
            <a:stretch>
              <a:fillRect/>
            </a:stretch>
          </p:blipFill>
          <p:spPr bwMode="auto">
            <a:xfrm>
              <a:off x="4248269" y="2735441"/>
              <a:ext cx="448966" cy="469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53"/>
          <p:cNvGrpSpPr>
            <a:grpSpLocks/>
          </p:cNvGrpSpPr>
          <p:nvPr/>
        </p:nvGrpSpPr>
        <p:grpSpPr bwMode="auto">
          <a:xfrm>
            <a:off x="5310188" y="3873500"/>
            <a:ext cx="1920875" cy="1428750"/>
            <a:chOff x="5445546" y="4105074"/>
            <a:chExt cx="1921184" cy="1428454"/>
          </a:xfrm>
        </p:grpSpPr>
        <p:sp>
          <p:nvSpPr>
            <p:cNvPr id="11" name="Retângulo 10"/>
            <p:cNvSpPr/>
            <p:nvPr/>
          </p:nvSpPr>
          <p:spPr>
            <a:xfrm>
              <a:off x="5445546" y="4638363"/>
              <a:ext cx="1602045" cy="89516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Criar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grid </a:t>
              </a: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de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voxels</a:t>
              </a:r>
            </a:p>
          </p:txBody>
        </p:sp>
        <p:pic>
          <p:nvPicPr>
            <p:cNvPr id="12" name="Picture 4" descr="http://www.patrickmin.com/images/1001_vox_sm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786" y="4105074"/>
              <a:ext cx="1023944" cy="69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9036050" y="4016375"/>
            <a:ext cx="7445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Agrupar 57"/>
          <p:cNvGrpSpPr>
            <a:grpSpLocks/>
          </p:cNvGrpSpPr>
          <p:nvPr/>
        </p:nvGrpSpPr>
        <p:grpSpPr bwMode="auto">
          <a:xfrm>
            <a:off x="2813050" y="4016375"/>
            <a:ext cx="1890713" cy="1257300"/>
            <a:chOff x="2949016" y="4246882"/>
            <a:chExt cx="1890231" cy="1258359"/>
          </a:xfrm>
        </p:grpSpPr>
        <p:sp>
          <p:nvSpPr>
            <p:cNvPr id="16" name="Retângulo 15"/>
            <p:cNvSpPr/>
            <p:nvPr/>
          </p:nvSpPr>
          <p:spPr>
            <a:xfrm>
              <a:off x="2949016" y="4609137"/>
              <a:ext cx="1602966" cy="89610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Converter para STL</a:t>
              </a:r>
            </a:p>
          </p:txBody>
        </p:sp>
        <p:pic>
          <p:nvPicPr>
            <p:cNvPr id="17" name="Imagem 16" descr="Uma imagem contendo equipamentos eletrônicos, captura de tela, mostrador&#10;&#10;Descrição gerada automaticamente"/>
            <p:cNvPicPr>
              <a:picLocks noChangeAspect="1"/>
            </p:cNvPicPr>
            <p:nvPr/>
          </p:nvPicPr>
          <p:blipFill rotWithShape="1">
            <a:blip r:embed="rId6"/>
            <a:srcRect l="28484" t="17162" r="26197" b="15745"/>
            <a:stretch/>
          </p:blipFill>
          <p:spPr>
            <a:xfrm>
              <a:off x="3985390" y="4246882"/>
              <a:ext cx="853857" cy="7102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Agrupar 60"/>
          <p:cNvGrpSpPr>
            <a:grpSpLocks/>
          </p:cNvGrpSpPr>
          <p:nvPr/>
        </p:nvGrpSpPr>
        <p:grpSpPr bwMode="auto">
          <a:xfrm>
            <a:off x="7805738" y="2490788"/>
            <a:ext cx="1911350" cy="1225550"/>
            <a:chOff x="7942076" y="2721317"/>
            <a:chExt cx="1911652" cy="1226602"/>
          </a:xfrm>
        </p:grpSpPr>
        <p:sp>
          <p:nvSpPr>
            <p:cNvPr id="19" name="Retângulo 18"/>
            <p:cNvSpPr/>
            <p:nvPr/>
          </p:nvSpPr>
          <p:spPr>
            <a:xfrm>
              <a:off x="7942076" y="3051800"/>
              <a:ext cx="1527416" cy="89611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Carregar modelo no Gazebo</a:t>
              </a:r>
            </a:p>
          </p:txBody>
        </p:sp>
        <p:pic>
          <p:nvPicPr>
            <p:cNvPr id="20" name="Picture 10" descr="gazebo_bi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-15514" b="18559"/>
            <a:stretch>
              <a:fillRect/>
            </a:stretch>
          </p:blipFill>
          <p:spPr bwMode="auto">
            <a:xfrm>
              <a:off x="9376647" y="2721317"/>
              <a:ext cx="477081" cy="483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9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-15822"/>
            <a:ext cx="12188454" cy="68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atualizador de mapas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/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Atualizar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ector de Seta Reta 7"/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/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Aguardar 0.25 s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/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/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/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Publicar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/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/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Esperar tf entre </a:t>
              </a:r>
              <a:r>
                <a:rPr lang="pt-BR" i="1" dirty="0">
                  <a:solidFill>
                    <a:schemeClr val="tx1"/>
                  </a:solidFill>
                </a:rPr>
                <a:t>world e </a:t>
              </a:r>
              <a:r>
                <a:rPr lang="pt-BR" i="1" dirty="0" err="1">
                  <a:solidFill>
                    <a:schemeClr val="tx1"/>
                  </a:solidFill>
                </a:rPr>
                <a:t>base_link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/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/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/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D59A38E-B9F6-43B2-9D2D-F6AD1AFF47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/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2627313" y="4291013"/>
            <a:ext cx="1743075" cy="1187450"/>
            <a:chOff x="2807910" y="4317275"/>
            <a:chExt cx="1743664" cy="1187966"/>
          </a:xfrm>
        </p:grpSpPr>
        <p:sp>
          <p:nvSpPr>
            <p:cNvPr id="8" name="Retângulo 7"/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910" y="4317275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/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/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5265738" y="4184650"/>
            <a:ext cx="2062162" cy="1322388"/>
            <a:chOff x="5445546" y="4210526"/>
            <a:chExt cx="2062904" cy="1323002"/>
          </a:xfrm>
        </p:grpSpPr>
        <p:sp>
          <p:nvSpPr>
            <p:cNvPr id="18" name="Retângulo 17"/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6781502" y="4210526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28" name="Imagem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15" y="1427081"/>
            <a:ext cx="8891970" cy="519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875088" y="1169988"/>
            <a:ext cx="2143803" cy="1338227"/>
            <a:chOff x="3875826" y="723058"/>
            <a:chExt cx="2142930" cy="1337264"/>
          </a:xfrm>
        </p:grpSpPr>
        <p:sp>
          <p:nvSpPr>
            <p:cNvPr id="59" name="Retângulo 58"/>
            <p:cNvSpPr/>
            <p:nvPr/>
          </p:nvSpPr>
          <p:spPr>
            <a:xfrm>
              <a:off x="3875826" y="723058"/>
              <a:ext cx="1602722" cy="896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Leitura de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659063" y="2066925"/>
            <a:ext cx="4387850" cy="4446588"/>
            <a:chOff x="2658805" y="1619350"/>
            <a:chExt cx="4388302" cy="4447653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676725" y="1619350"/>
              <a:ext cx="17465" cy="36775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stCxn id="65" idx="1"/>
              <a:endCxn id="110" idx="3"/>
            </p:cNvCxnSpPr>
            <p:nvPr/>
          </p:nvCxnSpPr>
          <p:spPr>
            <a:xfrm flipH="1" flipV="1">
              <a:off x="2658805" y="5682736"/>
              <a:ext cx="7843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779098" y="4825066"/>
              <a:ext cx="4268009" cy="1241937"/>
              <a:chOff x="2779098" y="4825066"/>
              <a:chExt cx="4268009" cy="1241937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3443110" y="5296881"/>
                <a:ext cx="2500570" cy="770122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 flipV="1">
                <a:off x="5943680" y="5682736"/>
                <a:ext cx="1103427" cy="31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779098" y="5234301"/>
                <a:ext cx="52770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5000017" y="4825066"/>
                <a:ext cx="566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9004300" y="3429000"/>
            <a:ext cx="3040063" cy="3298825"/>
            <a:chOff x="9004075" y="2981223"/>
            <a:chExt cx="3040480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70" y="322576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2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9"/>
              <a:ext cx="1979885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055406" y="3616401"/>
              <a:ext cx="0" cy="2000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055406" y="4207116"/>
              <a:ext cx="0" cy="1984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055406" y="4797831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055406" y="5385370"/>
              <a:ext cx="0" cy="215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6" y="3421084"/>
              <a:ext cx="490604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stCxn id="75" idx="1"/>
            </p:cNvCxnSpPr>
            <p:nvPr/>
          </p:nvCxnSpPr>
          <p:spPr>
            <a:xfrm flipH="1">
              <a:off x="9574066" y="5796649"/>
              <a:ext cx="490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478463" y="938213"/>
            <a:ext cx="3294062" cy="1128712"/>
            <a:chOff x="5478384" y="490640"/>
            <a:chExt cx="3293426" cy="1128710"/>
          </a:xfrm>
        </p:grpSpPr>
        <p:cxnSp>
          <p:nvCxnSpPr>
            <p:cNvPr id="83" name="Conector de Seta Reta 137"/>
            <p:cNvCxnSpPr>
              <a:cxnSpLocks/>
              <a:stCxn id="59" idx="3"/>
              <a:endCxn id="85" idx="1"/>
            </p:cNvCxnSpPr>
            <p:nvPr/>
          </p:nvCxnSpPr>
          <p:spPr>
            <a:xfrm>
              <a:off x="5478384" y="1171676"/>
              <a:ext cx="1566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Requisitar rota do </a:t>
                </a:r>
                <a:r>
                  <a:rPr lang="pt-BR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7045325" y="2066925"/>
            <a:ext cx="1820863" cy="1128713"/>
            <a:chOff x="7045700" y="1619350"/>
            <a:chExt cx="1820335" cy="1128710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6" y="161935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852513"/>
              <a:ext cx="1820335" cy="895547"/>
              <a:chOff x="7045700" y="1852513"/>
              <a:chExt cx="1820335" cy="89554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374187" y="1963081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7045325" y="3195638"/>
            <a:ext cx="1766888" cy="1128712"/>
            <a:chOff x="7045700" y="2748060"/>
            <a:chExt cx="1766660" cy="1128710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5" y="274806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81223"/>
              <a:ext cx="1766660" cy="895547"/>
              <a:chOff x="7045700" y="2981223"/>
              <a:chExt cx="1766660" cy="895547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Filtro de posição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078" y="3186718"/>
                <a:ext cx="387282" cy="423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7043738" y="4324350"/>
            <a:ext cx="2154237" cy="1381125"/>
            <a:chOff x="7043864" y="3876770"/>
            <a:chExt cx="2154308" cy="1381500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5577" y="3876770"/>
              <a:ext cx="1588" cy="233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4109933"/>
              <a:ext cx="2154308" cy="1148337"/>
              <a:chOff x="7043864" y="4109933"/>
              <a:chExt cx="2154308" cy="1148337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4672" y="4154770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7046913" y="5453063"/>
            <a:ext cx="1893887" cy="1128712"/>
            <a:chOff x="7047107" y="5005480"/>
            <a:chExt cx="1893221" cy="1128710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5338" y="5005480"/>
              <a:ext cx="3174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238643"/>
              <a:ext cx="1893221" cy="895547"/>
              <a:chOff x="7047107" y="5238643"/>
              <a:chExt cx="1893221" cy="895547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112" y="561054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574675" y="1619250"/>
            <a:ext cx="3300413" cy="4957763"/>
            <a:chOff x="575395" y="1171577"/>
            <a:chExt cx="3300431" cy="4958271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835549" y="2194130"/>
              <a:ext cx="4062829" cy="20177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575395" y="4820611"/>
              <a:ext cx="2083410" cy="1309237"/>
              <a:chOff x="575395" y="4820611"/>
              <a:chExt cx="2083410" cy="1309237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1056411" y="5234406"/>
                <a:ext cx="1601795" cy="895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</a:t>
                </a:r>
                <a:r>
                  <a:rPr lang="pt-BR" i="1" dirty="0">
                    <a:solidFill>
                      <a:schemeClr val="tx1"/>
                    </a:solidFill>
                  </a:rPr>
                  <a:t>flag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5" y="4820611"/>
                <a:ext cx="983186" cy="738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540060" y="1654633"/>
            <a:ext cx="2627094" cy="11921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2711624" y="2516234"/>
            <a:ext cx="2627094" cy="11716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4799856" y="3356992"/>
            <a:ext cx="2627094" cy="12433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852800" y="4183937"/>
            <a:ext cx="2627093" cy="118927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819286" y="5048509"/>
            <a:ext cx="2627094" cy="11888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6. Conclusões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B8F25DA-5A07-4989-B51B-3825A22126B1}"/>
              </a:ext>
            </a:extLst>
          </p:cNvPr>
          <p:cNvCxnSpPr>
            <a:cxnSpLocks/>
          </p:cNvCxnSpPr>
          <p:nvPr/>
        </p:nvCxnSpPr>
        <p:spPr>
          <a:xfrm>
            <a:off x="2943853" y="1381554"/>
            <a:ext cx="8390130" cy="2930424"/>
          </a:xfrm>
          <a:prstGeom prst="straightConnector1">
            <a:avLst/>
          </a:prstGeom>
          <a:ln w="50800">
            <a:solidFill>
              <a:schemeClr val="tx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Lógica adaptativa</a:t>
            </a:r>
          </a:p>
        </p:txBody>
      </p:sp>
      <p:pic>
        <p:nvPicPr>
          <p:cNvPr id="5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463675"/>
            <a:ext cx="10077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29799"/>
            <a:ext cx="7632848" cy="48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377238" y="3452813"/>
            <a:ext cx="2000250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3" y="1631950"/>
            <a:ext cx="1276350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961563" y="1787525"/>
            <a:ext cx="152717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47837" cy="1466850"/>
            <a:chOff x="10376997" y="3690967"/>
            <a:chExt cx="1748240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777139" y="4254321"/>
              <a:ext cx="1227420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7" y="3905200"/>
              <a:ext cx="400142" cy="3491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873875" y="3905250"/>
            <a:ext cx="1503363" cy="1290638"/>
            <a:chOff x="6873525" y="3904720"/>
            <a:chExt cx="1504164" cy="1291468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endCxn id="10" idx="1"/>
            </p:cNvCxnSpPr>
            <p:nvPr/>
          </p:nvCxnSpPr>
          <p:spPr>
            <a:xfrm flipV="1">
              <a:off x="7956777" y="3904720"/>
              <a:ext cx="420912" cy="3701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108" y="3926407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8909050" y="4356100"/>
            <a:ext cx="1828800" cy="1820863"/>
            <a:chOff x="8909067" y="4356132"/>
            <a:chExt cx="1829459" cy="1820800"/>
          </a:xfrm>
        </p:grpSpPr>
        <p:sp>
          <p:nvSpPr>
            <p:cNvPr id="48" name="Retângulo 47"/>
            <p:cNvSpPr/>
            <p:nvPr/>
          </p:nvSpPr>
          <p:spPr>
            <a:xfrm>
              <a:off x="8909067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H="1" flipV="1">
              <a:off x="9377549" y="4356132"/>
              <a:ext cx="7940" cy="9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9885238" y="5598993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10179917" y="5067980"/>
              <a:ext cx="353151" cy="520980"/>
              <a:chOff x="5657690" y="3044634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441" y="30446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0841" y="31970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90" y="3202363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3" y="2638425"/>
            <a:ext cx="1981200" cy="1258888"/>
            <a:chOff x="4532054" y="2637822"/>
            <a:chExt cx="1981828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4" y="3001700"/>
              <a:ext cx="1527659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Posição/Orientação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7392144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BD58337-DCE6-4423-A2E0-E1AC41336C28}"/>
              </a:ext>
            </a:extLst>
          </p:cNvPr>
          <p:cNvGrpSpPr/>
          <p:nvPr/>
        </p:nvGrpSpPr>
        <p:grpSpPr>
          <a:xfrm>
            <a:off x="2048264" y="1306514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72DBF454-248C-4E64-867A-42F0C5715DAA}"/>
              </a:ext>
            </a:extLst>
          </p:cNvPr>
          <p:cNvSpPr/>
          <p:nvPr/>
        </p:nvSpPr>
        <p:spPr>
          <a:xfrm>
            <a:off x="5807968" y="3359909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1199456" y="1340768"/>
            <a:ext cx="9846342" cy="494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5" y="1268760"/>
            <a:ext cx="1102721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 (COPEL).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Módulo experimental do projeto contratado.</a:t>
            </a:r>
          </a:p>
        </p:txBody>
      </p:sp>
      <p:pic>
        <p:nvPicPr>
          <p:cNvPr id="1026" name="Picture 2" descr="Resultado de imagem para fundaÃ§Ã£o certi">
            <a:extLst>
              <a:ext uri="{FF2B5EF4-FFF2-40B4-BE49-F238E27FC236}">
                <a16:creationId xmlns:a16="http://schemas.microsoft.com/office/drawing/2014/main" id="{EF203338-A78D-49C5-BD27-DCF474E1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952" y="2365417"/>
            <a:ext cx="5436096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Distancias entre pontos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B8C673-253D-42EA-B3A9-926C0BB6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8" y="1554407"/>
            <a:ext cx="1118204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5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selecionados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37240" y="1302843"/>
            <a:ext cx="6517520" cy="523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412776"/>
            <a:ext cx="401955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4" descr="Resultado de imagem para termografia equipamentos subestacao">
            <a:extLst>
              <a:ext uri="{FF2B5EF4-FFF2-40B4-BE49-F238E27FC236}">
                <a16:creationId xmlns:a16="http://schemas.microsoft.com/office/drawing/2014/main" id="{DE8D67CC-0894-4BE1-BA6C-722B6693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Execução no VANT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31E75BB5-5C00-45A1-BB40-6469D11D6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ersao_2x">
            <a:hlinkClick r:id="" action="ppaction://media"/>
            <a:extLst>
              <a:ext uri="{FF2B5EF4-FFF2-40B4-BE49-F238E27FC236}">
                <a16:creationId xmlns:a16="http://schemas.microsoft.com/office/drawing/2014/main" id="{795BC371-8CB6-4147-AAB3-BD3596F3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9" y="1124744"/>
            <a:ext cx="10158087" cy="5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3" y="1327312"/>
            <a:ext cx="4464494" cy="551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Erro</a:t>
            </a:r>
          </a:p>
        </p:txBody>
      </p:sp>
      <p:pic>
        <p:nvPicPr>
          <p:cNvPr id="5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935163"/>
            <a:ext cx="11388725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63" y="1268760"/>
            <a:ext cx="5871816" cy="515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44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 para o VANT esperado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de 0,5 m nas missões do VANT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Erro de posição devido a conversão entre UTM e WGS84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45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VANT simulado na estação de trabalho com coordenadas reais.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Implantação de um sistema de coordenadas local (iGPS)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automação do processo de criação de </a:t>
            </a:r>
            <a:r>
              <a:rPr lang="pt-BR" altLang="pt-BR" sz="2400" i="1" dirty="0"/>
              <a:t>Octomaps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do </a:t>
            </a:r>
            <a:r>
              <a:rPr lang="pt-BR" altLang="pt-BR" sz="2400" i="1" dirty="0" err="1"/>
              <a:t>Gimbal</a:t>
            </a:r>
            <a:r>
              <a:rPr lang="pt-BR" altLang="pt-BR" sz="2400" i="1" dirty="0"/>
              <a:t>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46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241349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custos de RH.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(Duração Equivalente de Interrupção por Unidade Consumidora).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FEC (Frequência Equivalente de Interrupção por Unidade Consumidora).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 específicos</a:t>
            </a:r>
            <a:endParaRPr lang="pt-BR" dirty="0"/>
          </a:p>
        </p:txBody>
      </p:sp>
      <p:sp>
        <p:nvSpPr>
          <p:cNvPr id="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Desenho da arquitetura conceitual do sistema.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Mapeamento das alternativas de implementação dos módulos do sistema.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de um ambiente virtual com VANT simulado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path planning no ambiente de virtual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coleta de pontos na estação de comando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geração e execução de trajetória e controle adaptativo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da execução de trajetórias e controle adaptativo do VANT em ambiente de simulação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da comunicação entre VANT e estação do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ambiente de simulação no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do controle adaptativo no ambiente de simulação no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do controle adaptativo no VANT em aplicação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Análise sobre melhorias em VANT utilizado.</a:t>
            </a:r>
          </a:p>
        </p:txBody>
      </p:sp>
    </p:spTree>
    <p:extLst>
      <p:ext uri="{BB962C8B-B14F-4D97-AF65-F5344CB8AC3E}">
        <p14:creationId xmlns:p14="http://schemas.microsoft.com/office/powerpoint/2010/main" val="4220444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Arquitetura: Conceitual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433513"/>
            <a:ext cx="8515350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76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Arquitetura: Tecnologias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097155"/>
            <a:ext cx="9721850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32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4674</TotalTime>
  <Words>965</Words>
  <Application>Microsoft Office PowerPoint</Application>
  <PresentationFormat>Widescreen</PresentationFormat>
  <Paragraphs>201</Paragraphs>
  <Slides>47</Slides>
  <Notes>4</Notes>
  <HiddenSlides>0</HiddenSlides>
  <MMClips>5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0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</cp:lastModifiedBy>
  <cp:revision>379</cp:revision>
  <dcterms:created xsi:type="dcterms:W3CDTF">2016-09-09T16:20:23Z</dcterms:created>
  <dcterms:modified xsi:type="dcterms:W3CDTF">2019-07-16T13:34:59Z</dcterms:modified>
</cp:coreProperties>
</file>